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78" r:id="rId4"/>
    <p:sldId id="279" r:id="rId5"/>
    <p:sldId id="259" r:id="rId6"/>
    <p:sldId id="260" r:id="rId7"/>
    <p:sldId id="271" r:id="rId8"/>
    <p:sldId id="273" r:id="rId9"/>
    <p:sldId id="268" r:id="rId10"/>
    <p:sldId id="267" r:id="rId11"/>
    <p:sldId id="284" r:id="rId12"/>
    <p:sldId id="285" r:id="rId13"/>
    <p:sldId id="28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6A151-A92D-9E4F-A9FF-00AC67E615E5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9F2F0-8B3D-8246-8207-9A01BD380C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639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主角在世界末日時，想辦法去解救女兒，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結合了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RPG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FPS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的遊戲概念，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沿路上會遇到許多不同的障礙挑戰，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除了殭屍、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BOSS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怪物等種種難關等著他，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還有為了主要的故事線尋找線索，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因此除了在已經荒廢的城市中要生存下去，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還要盡快破完關以成功解救女兒。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598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主角在世界末日時，想辦法去解救女兒，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結合了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RPG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FPS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的遊戲概念，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沿路上會遇到許多不同的障礙挑戰，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除了殭屍、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BOSS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怪物等種種難關等著他，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還有為了主要的故事線尋找線索，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因此除了在已經荒廢的城市中要生存下去，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還要盡快破完關以成功解救女兒。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372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主角在世界末日時，想辦法去解救女兒，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結合了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RPG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FPS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的遊戲概念，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沿路上會遇到許多不同的障礙挑戰，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除了殭屍、</a:t>
            </a:r>
            <a:r>
              <a:rPr kumimoji="1" lang="en-US" altLang="zh-TW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BOSS</a:t>
            </a: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怪物等種種難關等著他，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還有為了主要的故事線尋找線索，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因此除了在已經荒廢的城市中要生存下去，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還要盡快破完關以成功解救女兒。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139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沿路上的殭屍增加了拯救女兒的難度，</a:t>
            </a:r>
            <a:endParaRPr kumimoji="1" lang="en-US" altLang="zh-TW" sz="1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且為了獲得更多相關的線索，</a:t>
            </a:r>
            <a:endParaRPr kumimoji="1" lang="en-US" altLang="zh-TW" sz="1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得要在地圖中尋找解謎的關鍵，</a:t>
            </a:r>
            <a:endParaRPr kumimoji="1" lang="en-US" altLang="zh-TW" sz="1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或是為此進到另外一個場景，</a:t>
            </a:r>
            <a:endParaRPr kumimoji="1" lang="en-US" altLang="zh-TW" sz="1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開始與</a:t>
            </a:r>
            <a:r>
              <a:rPr kumimoji="1" lang="en-US" altLang="zh-TW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BOSS</a:t>
            </a: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怪獸的對決，</a:t>
            </a:r>
            <a:endParaRPr kumimoji="1" lang="en-US" altLang="zh-TW" sz="1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1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直到最後成功解救女兒為止。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85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55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730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508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F2F0-8B3D-8246-8207-9A01BD380C1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53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DAE89-439A-6443-8F14-E2ECF2BAB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1A8766D-B896-B543-B1D9-3E1F56CCF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56B572-1B6E-E046-90B4-2C2C69A5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91EE1C-25D3-6247-8B5E-F0127C5F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A1DA87-D338-6746-ACB5-4BE4974D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310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DCCA0-80EB-EA4A-AD84-2CB13CE3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983E4C-373F-DD4C-8DF6-3D64CD561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B47E48-0C51-FE46-BEFB-2E5774E6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91C9C5-F75C-EB4D-A706-D8BAE21F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A3DDE9-1787-0E49-B09B-1295665E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88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637E2E6-4F7B-5F4A-94C7-857320DE9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9DC6A5-99E1-D845-AA2D-75B29E9B2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1C0D3-1FB6-CA45-A46E-31A718FF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66230B-9267-7648-B4DA-4CC14A6F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F52A9C-C458-5340-B13B-96D70720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58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96DFDB-E040-9347-B461-9C0424FF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59FC2-1811-A447-BE1B-0F2AED8A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1519ED-F821-5C49-81D8-504F2ABB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AF838C-1420-CF4E-86CA-B5B43ABC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E17170-B063-E447-AB87-71BBDB7F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951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8E4A0-DDA3-8247-B279-CE401FA6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5AE13-8902-C048-BA25-C9354BF0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293A91-A89E-BF4C-B3D2-30F4FB45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92F94A-FEB4-5742-9692-6CF624EB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99085C-9C21-C740-989D-9A427569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38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4755E-1026-7740-95C6-10423AFC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368B4A-594E-E64E-91BA-6B3B1B59C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D0BC62-DFE1-C94F-A095-A5DBD620E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B54634-B43D-5D43-8BEB-9D37A8B3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29E22D-8D07-3A4A-82E8-D23A68C3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893BC-431D-DF43-BF97-2C1E42444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05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AD883-403D-4244-B929-733C40CF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89CCFF-16B4-9349-B4BD-9A7CA3E27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002CD5-E6BB-094C-8389-D881A7CC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A193E22-D1E8-0A42-91F2-C50FD79DD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0E5F78-F8D4-D748-9947-74AB00453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99076A-D385-CA47-B87A-3EF5FDE0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974D59-0158-D148-8850-C80B0CAE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552BE9-26CF-4443-886C-F3BC9184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277D6-280A-404E-B9AA-660F2CF9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5A1402-5A3D-BA4D-8795-E788238B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EDB2A4-6250-4D45-8F71-B3D5C205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9C7868-B954-FF40-AE39-BA8423F2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01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03ADD0-ED71-B648-A25B-85329478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CCE8DC8-7929-5C4B-808A-377F0A18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7BDC2B-8903-7E47-934B-E0D764B3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715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EE7D3-4CCB-F94C-A356-673214E8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900CE4-8438-A948-BF17-A09EA800E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B595CA-00D5-7948-9DE6-DFCF70F8F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92E92B-C238-6144-80F2-539D381E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A1B659-704A-7F41-9DB6-8C9605BF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6E3441-AED8-2949-89B1-BB6EB672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97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120CC7-21D7-0A40-BDAD-9B821A78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FA7DC7-2110-034F-84D5-39B8411E5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7CF7DD-E82D-F841-A8DE-DC3E28E4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7D6739-FCF1-FB4E-B2A6-86785783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F9D41F-5588-3A4B-B62A-6DB9EE1F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7BC27E-19BA-8244-B1A0-252FB88A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2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5A2534-C446-F246-B504-817E262B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5490D-4A10-5F4C-9075-6ABB69E7F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BC7D0-8AD0-FB4D-B3AC-3E47EE9CB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CCC3-CF95-334E-99F3-DBD23D77248E}" type="datetimeFigureOut">
              <a:rPr kumimoji="1" lang="zh-TW" altLang="en-US" smtClean="0"/>
              <a:t>2021/1/31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C1D8-AEE8-DE42-BA3E-5AE71A80A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CABC76-A774-614B-A9C7-FB39BD521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626BA-FA43-CF44-85C7-E042412EA2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98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CE2F9CD-827F-CE43-8828-85BA92C5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5618" y="3017987"/>
            <a:ext cx="4981521" cy="3327395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  <a:t>政治大學</a:t>
            </a:r>
            <a:br>
              <a:rPr kumimoji="1" lang="en-US" altLang="zh-TW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</a:br>
            <a:br>
              <a:rPr kumimoji="1" lang="en-US" altLang="zh-TW" sz="1200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</a:br>
            <a:r>
              <a:rPr kumimoji="1" lang="zh-TW" altLang="en-US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  <a:t>資訊科學系</a:t>
            </a:r>
            <a:br>
              <a:rPr kumimoji="1" lang="en-US" altLang="zh-TW" sz="4800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</a:br>
            <a:br>
              <a:rPr kumimoji="1" lang="en-US" altLang="zh-TW" sz="4800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</a:br>
            <a:r>
              <a:rPr kumimoji="1" lang="zh-TW" altLang="en-US" sz="2800" b="1" spc="3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gerian" panose="020F0502020204030204" pitchFamily="34" charset="0"/>
              </a:rPr>
              <a:t>王安 洪彥揚 蔡桂毓 莊又齊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752DD8-9803-B54B-BBE8-3E514389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4" b="11744"/>
          <a:stretch/>
        </p:blipFill>
        <p:spPr>
          <a:xfrm>
            <a:off x="-342904" y="-227262"/>
            <a:ext cx="7299436" cy="7256711"/>
          </a:xfrm>
          <a:prstGeom prst="rect">
            <a:avLst/>
          </a:prstGeom>
          <a:effectLst>
            <a:glow rad="584200">
              <a:schemeClr val="tx1">
                <a:alpha val="40000"/>
              </a:schemeClr>
            </a:glow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199692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畫面效果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9650E2-384B-6B40-8C5B-FB05E46C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44" y="1619832"/>
            <a:ext cx="9401111" cy="4944483"/>
          </a:xfrm>
          <a:prstGeom prst="rect">
            <a:avLst/>
          </a:prstGeom>
          <a:effectLst>
            <a:glow rad="419100">
              <a:schemeClr val="tx1">
                <a:alpha val="40000"/>
              </a:schemeClr>
            </a:glo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09278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568DDA7-E5FB-694E-B40D-36252E90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218052"/>
            <a:ext cx="11680190" cy="6421895"/>
          </a:xfrm>
          <a:prstGeom prst="rect">
            <a:avLst/>
          </a:prstGeom>
          <a:effectLst>
            <a:glow rad="6858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098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4F915A1-FD53-7F47-A4A6-8FEB620F926D}"/>
              </a:ext>
            </a:extLst>
          </p:cNvPr>
          <p:cNvSpPr txBox="1"/>
          <p:nvPr/>
        </p:nvSpPr>
        <p:spPr>
          <a:xfrm>
            <a:off x="564356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E7328A-6FB7-0049-9A82-65728F80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488950"/>
            <a:ext cx="11645900" cy="5880100"/>
          </a:xfrm>
          <a:prstGeom prst="rect">
            <a:avLst/>
          </a:prstGeom>
          <a:effectLst>
            <a:glow rad="736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205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56129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遊戲背景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AC2B1A-8405-814D-92E8-298D51585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141"/>
          </a:xfrm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主角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George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回到家鄉後發現城市裡佈滿殭屍，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女兒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Lora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也離奇失蹤，心急的他決定在城市裡展開搜索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他漸漸發現城市裡很多角落都有署名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KING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的信件，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便深信女兒的失蹤一定和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KING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有關，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決心找到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KING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救出女兒</a:t>
            </a: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174145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vid-19 zombie companies beware - Accounting Practice Online">
            <a:extLst>
              <a:ext uri="{FF2B5EF4-FFF2-40B4-BE49-F238E27FC236}">
                <a16:creationId xmlns:a16="http://schemas.microsoft.com/office/drawing/2014/main" id="{F0594914-E880-FF40-9C31-4E3E9F48B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saturation sat="121000"/>
                    </a14:imgEffect>
                    <a14:imgEffect>
                      <a14:brightnessContrast bright="-70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6" r="12999"/>
          <a:stretch/>
        </p:blipFill>
        <p:spPr bwMode="auto">
          <a:xfrm>
            <a:off x="4418173" y="-312354"/>
            <a:ext cx="8383429" cy="7341810"/>
          </a:xfrm>
          <a:prstGeom prst="rect">
            <a:avLst/>
          </a:prstGeom>
          <a:noFill/>
          <a:effectLst>
            <a:glow rad="355600">
              <a:schemeClr val="tx1">
                <a:alpha val="40000"/>
              </a:schemeClr>
            </a:glow>
            <a:softEdge rad="482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遊戲故事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AC2B1A-8405-814D-92E8-298D51585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141"/>
          </a:xfrm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城市裡發現了一種變種病毒，染疫的市民都成為了殭屍，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這時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Lora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的父親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George 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正好出差，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託付舅舅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Miller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照顧女兒。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Miller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把女兒帶到一間資源充沛的商店避難，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不料受到殭屍攻擊，被迫尋找下一個避難點</a:t>
            </a: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58676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vid-19 zombie companies beware - Accounting Practice Online">
            <a:extLst>
              <a:ext uri="{FF2B5EF4-FFF2-40B4-BE49-F238E27FC236}">
                <a16:creationId xmlns:a16="http://schemas.microsoft.com/office/drawing/2014/main" id="{BD440D28-B70D-C741-9E47-90C65ABC1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saturation sat="121000"/>
                    </a14:imgEffect>
                    <a14:imgEffect>
                      <a14:brightnessContrast bright="-70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6" r="12999"/>
          <a:stretch/>
        </p:blipFill>
        <p:spPr bwMode="auto">
          <a:xfrm>
            <a:off x="4418173" y="-312354"/>
            <a:ext cx="8383429" cy="7341810"/>
          </a:xfrm>
          <a:prstGeom prst="rect">
            <a:avLst/>
          </a:prstGeom>
          <a:noFill/>
          <a:effectLst>
            <a:glow rad="355600">
              <a:schemeClr val="tx1">
                <a:alpha val="40000"/>
              </a:schemeClr>
            </a:glow>
            <a:softEdge rad="482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遊戲故事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AC2B1A-8405-814D-92E8-298D51585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885141"/>
          </a:xfrm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不幸的是他們還沒逃到醫院，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Miller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就被殭屍感染了。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他竭盡最後的力氣把女兒送到安全的工廠後便成為了殭屍。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即便成為了殭屍，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Miller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依舊保護著工廠的鑰匙，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等待</a:t>
            </a:r>
            <a:r>
              <a:rPr kumimoji="1" lang="en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George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的回歸以解救女兒。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內容版面配置區 6" descr="一張含有 地圖 的圖片&#10;&#10;自動產生的描述">
            <a:extLst>
              <a:ext uri="{FF2B5EF4-FFF2-40B4-BE49-F238E27FC236}">
                <a16:creationId xmlns:a16="http://schemas.microsoft.com/office/drawing/2014/main" id="{D4BF33F6-CC3B-7C4B-B7D9-FA8EA780F5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saturation sat="66000"/>
                    </a14:imgEffect>
                    <a14:imgEffect>
                      <a14:brightnessContrast bright="-20000" contrast="10000"/>
                    </a14:imgEffect>
                  </a14:imgLayer>
                </a14:imgProps>
              </a:ext>
            </a:extLst>
          </a:blip>
          <a:srcRect t="5132" b="7714"/>
          <a:stretch/>
        </p:blipFill>
        <p:spPr>
          <a:xfrm>
            <a:off x="1079640" y="696515"/>
            <a:ext cx="10032720" cy="5464969"/>
          </a:xfrm>
          <a:prstGeom prst="rect">
            <a:avLst/>
          </a:prstGeom>
          <a:effectLst>
            <a:glow rad="635000">
              <a:schemeClr val="tx1">
                <a:lumMod val="95000"/>
                <a:lumOff val="5000"/>
                <a:alpha val="40000"/>
              </a:scheme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395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遊戲性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40D479-4D97-E046-93E1-812483D9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整體遊戲主要分成兩部分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- Story Mode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環繞在拯救女兒的故事線上，結合更多</a:t>
            </a: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RPG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的概念，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營造解謎為主的遊戲體驗。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- Free Mode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增加遊戲中</a:t>
            </a:r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enemy</a:t>
            </a:r>
            <a:r>
              <a:rPr kumimoji="1" lang="zh-TW" altLang="en-US" sz="3200" b="1" dirty="0">
                <a:solidFill>
                  <a:schemeClr val="bg1">
                    <a:lumMod val="9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的難度，透過打怪得分的概念，</a:t>
            </a:r>
            <a:endParaRPr kumimoji="1" lang="en-US" altLang="zh-TW" sz="3200" b="1" dirty="0">
              <a:solidFill>
                <a:schemeClr val="bg1">
                  <a:lumMod val="9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en-US" altLang="zh-TW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讓玩家能夠有</a:t>
            </a:r>
            <a:r>
              <a:rPr kumimoji="1" lang="en-US" altLang="zh-TW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FPS</a:t>
            </a: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生存模式的遊戲體驗。</a:t>
            </a:r>
          </a:p>
        </p:txBody>
      </p:sp>
    </p:spTree>
    <p:extLst>
      <p:ext uri="{BB962C8B-B14F-4D97-AF65-F5344CB8AC3E}">
        <p14:creationId xmlns:p14="http://schemas.microsoft.com/office/powerpoint/2010/main" val="294208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技術性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A4BEA99-72AD-9E40-9DAA-3D6BEEAE1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5929" cy="4885141"/>
          </a:xfrm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玩家在城市中可以撿取多種槍枝、子彈、補包等等，</a:t>
            </a:r>
            <a:endParaRPr kumimoji="1" lang="en-US" altLang="zh-TW" sz="3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考驗玩家對於各種武器的操作熟悉度，</a:t>
            </a:r>
            <a:endParaRPr kumimoji="1" lang="en-US" altLang="zh-TW" sz="3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沿路上還有為了逃離殭屍能夠替玩家加速的道具、</a:t>
            </a:r>
            <a:endParaRPr kumimoji="1" lang="en-US" altLang="zh-TW" sz="3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或是為了躲避攻擊能將環境放慢的道具等等。</a:t>
            </a:r>
            <a:endParaRPr kumimoji="1" lang="en-US" altLang="zh-TW" sz="3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玩家在被殭屍和</a:t>
            </a:r>
            <a:r>
              <a:rPr kumimoji="1" lang="en-US" altLang="zh-TW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BOSS</a:t>
            </a: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攻擊時也會被扣生命值，</a:t>
            </a:r>
            <a:endParaRPr kumimoji="1" lang="en-US" altLang="zh-TW" sz="3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kumimoji="1" lang="zh-TW" altLang="en-US" sz="3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因此為了生存必須避免殭屍的圍攻。</a:t>
            </a:r>
          </a:p>
        </p:txBody>
      </p:sp>
      <p:pic>
        <p:nvPicPr>
          <p:cNvPr id="8" name="圖片 7" descr="一張含有 文字, 汽車 的圖片&#10;&#10;自動產生的描述">
            <a:extLst>
              <a:ext uri="{FF2B5EF4-FFF2-40B4-BE49-F238E27FC236}">
                <a16:creationId xmlns:a16="http://schemas.microsoft.com/office/drawing/2014/main" id="{FDA143C2-860C-F947-802C-36DFE386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66000"/>
                    </a14:imgEffect>
                    <a14:imgEffect>
                      <a14:brightnessContrast bright="-25000" contrast="20000"/>
                    </a14:imgEffect>
                  </a14:imgLayer>
                </a14:imgProps>
              </a:ext>
            </a:extLst>
          </a:blip>
          <a:srcRect t="17531" r="20679" b="8889"/>
          <a:stretch/>
        </p:blipFill>
        <p:spPr>
          <a:xfrm>
            <a:off x="1744133" y="905933"/>
            <a:ext cx="8703733" cy="5046134"/>
          </a:xfrm>
          <a:prstGeom prst="rect">
            <a:avLst/>
          </a:prstGeom>
          <a:effectLst>
            <a:glow rad="635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458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使用素材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40D479-4D97-E046-93E1-812483D9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558"/>
            <a:ext cx="10515600" cy="4667250"/>
          </a:xfrm>
        </p:spPr>
        <p:txBody>
          <a:bodyPr>
            <a:noAutofit/>
          </a:bodyPr>
          <a:lstStyle/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UFPS Package 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建置人物基本操作</a:t>
            </a:r>
            <a:endParaRPr kumimoji="1" lang="en-US" altLang="zh-TW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Emerald AI Package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殭屍</a:t>
            </a: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AI </a:t>
            </a: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Zombie –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殭屍</a:t>
            </a: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model</a:t>
            </a: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Fantasy Skybox Package 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天空</a:t>
            </a:r>
            <a:endParaRPr kumimoji="1" lang="en-US" altLang="zh-TW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SurrounDead Package 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建造場景</a:t>
            </a:r>
            <a:endParaRPr kumimoji="1" lang="en-US" altLang="zh-TW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Horror Hospital Pack 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建造場景</a:t>
            </a:r>
            <a:endParaRPr kumimoji="1" lang="en-US" altLang="zh-TW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ts val="35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Atmospheric Horror Music – </a:t>
            </a:r>
            <a:r>
              <a:rPr kumimoji="1"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場景背景音效</a:t>
            </a:r>
          </a:p>
        </p:txBody>
      </p:sp>
    </p:spTree>
    <p:extLst>
      <p:ext uri="{BB962C8B-B14F-4D97-AF65-F5344CB8AC3E}">
        <p14:creationId xmlns:p14="http://schemas.microsoft.com/office/powerpoint/2010/main" val="126132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素材比較</a:t>
            </a:r>
            <a:r>
              <a:rPr kumimoji="1" lang="en-US" altLang="zh-TW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(UFPS)</a:t>
            </a:r>
            <a:endParaRPr kumimoji="1" lang="zh-TW" altLang="en-US" sz="8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C16E85-5390-8548-B359-839B5F205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player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與其他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package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之間的結合，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使遊戲順利進行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在地圖上增加與遊戲進行相關的素材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（槍枝、子彈、補包等等）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氣氛營造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92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34979-754B-E142-A326-43E3513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素材比較</a:t>
            </a:r>
            <a:r>
              <a:rPr kumimoji="1" lang="en-US" altLang="zh-TW" sz="8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(Emerald AI)</a:t>
            </a:r>
            <a:endParaRPr kumimoji="1" lang="zh-TW" altLang="en-US" sz="8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C16E85-5390-8548-B359-839B5F205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加入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zombie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patrol</a:t>
            </a:r>
          </a:p>
          <a:p>
            <a:endParaRPr lang="en-US" altLang="zh-TW" sz="20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修改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animation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使移動時不會滑步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lang="en-US" altLang="zh-TW" sz="20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結合與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player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en-US" altLang="zh-TW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Damage Handler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endParaRPr lang="en-US" altLang="zh-TW" sz="44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使其互相攻擊可以順利進行</a:t>
            </a:r>
          </a:p>
        </p:txBody>
      </p:sp>
    </p:spTree>
    <p:extLst>
      <p:ext uri="{BB962C8B-B14F-4D97-AF65-F5344CB8AC3E}">
        <p14:creationId xmlns:p14="http://schemas.microsoft.com/office/powerpoint/2010/main" val="334287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</TotalTime>
  <Words>749</Words>
  <Application>Microsoft Macintosh PowerPoint</Application>
  <PresentationFormat>寬螢幕</PresentationFormat>
  <Paragraphs>93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Songti SC</vt:lpstr>
      <vt:lpstr>Songti SC Black</vt:lpstr>
      <vt:lpstr>Arial</vt:lpstr>
      <vt:lpstr>Calibri</vt:lpstr>
      <vt:lpstr>Calibri Light</vt:lpstr>
      <vt:lpstr>Office 佈景主題</vt:lpstr>
      <vt:lpstr>政治大學  資訊科學系  王安 洪彥揚 蔡桂毓 莊又齊</vt:lpstr>
      <vt:lpstr>遊戲背景</vt:lpstr>
      <vt:lpstr>遊戲故事</vt:lpstr>
      <vt:lpstr>遊戲故事</vt:lpstr>
      <vt:lpstr>遊戲性</vt:lpstr>
      <vt:lpstr>技術性</vt:lpstr>
      <vt:lpstr>使用素材</vt:lpstr>
      <vt:lpstr>素材比較(UFPS)</vt:lpstr>
      <vt:lpstr>素材比較(Emerald AI)</vt:lpstr>
      <vt:lpstr>畫面效果</vt:lpstr>
      <vt:lpstr>PowerPoint 簡報</vt:lpstr>
      <vt:lpstr>PowerPoint 簡報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Daughter Saving</dc:title>
  <dc:creator>安 王</dc:creator>
  <cp:lastModifiedBy>安 王</cp:lastModifiedBy>
  <cp:revision>43</cp:revision>
  <dcterms:created xsi:type="dcterms:W3CDTF">2021-01-12T16:40:12Z</dcterms:created>
  <dcterms:modified xsi:type="dcterms:W3CDTF">2021-01-31T08:19:09Z</dcterms:modified>
</cp:coreProperties>
</file>